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303" r:id="rId2"/>
    <p:sldId id="322" r:id="rId3"/>
    <p:sldId id="323" r:id="rId4"/>
    <p:sldId id="320" r:id="rId5"/>
    <p:sldId id="321" r:id="rId6"/>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87" autoAdjust="0"/>
  </p:normalViewPr>
  <p:slideViewPr>
    <p:cSldViewPr>
      <p:cViewPr>
        <p:scale>
          <a:sx n="95" d="100"/>
          <a:sy n="95" d="100"/>
        </p:scale>
        <p:origin x="-209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3073507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Jisc</a:t>
            </a:r>
            <a:r>
              <a:rPr lang="en-GB" dirty="0" smtClean="0"/>
              <a:t> Research at Risk looking for</a:t>
            </a:r>
            <a:r>
              <a:rPr lang="en-GB" baseline="0" dirty="0" smtClean="0"/>
              <a:t> contributions and case studies</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3300074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workshop taking place here at IDCC on possible</a:t>
            </a:r>
            <a:r>
              <a:rPr lang="en-GB" baseline="0" dirty="0" smtClean="0"/>
              <a:t> ways to take forward 4C outputs </a:t>
            </a:r>
            <a:r>
              <a:rPr lang="en-GB" baseline="0" smtClean="0"/>
              <a:t>and roadmap.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3</a:t>
            </a:fld>
            <a:endParaRPr lang="en-GB"/>
          </a:p>
        </p:txBody>
      </p:sp>
    </p:spTree>
    <p:extLst>
      <p:ext uri="{BB962C8B-B14F-4D97-AF65-F5344CB8AC3E}">
        <p14:creationId xmlns:p14="http://schemas.microsoft.com/office/powerpoint/2010/main" val="130522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pPr/>
              <a:t>5</a:t>
            </a:fld>
            <a:endParaRPr lang="en-GB" altLang="en-US">
              <a:latin typeface="Calibri" panose="020F0502020204030204" pitchFamily="34" charset="0"/>
            </a:endParaRPr>
          </a:p>
        </p:txBody>
      </p:sp>
    </p:spTree>
    <p:extLst>
      <p:ext uri="{BB962C8B-B14F-4D97-AF65-F5344CB8AC3E}">
        <p14:creationId xmlns:p14="http://schemas.microsoft.com/office/powerpoint/2010/main" val="112301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researchdata.jiscinvolve.org/w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3068960"/>
            <a:ext cx="7342584" cy="1470025"/>
          </a:xfrm>
        </p:spPr>
        <p:txBody>
          <a:bodyPr>
            <a:normAutofit fontScale="90000"/>
          </a:bodyPr>
          <a:lstStyle/>
          <a:p>
            <a:r>
              <a:rPr lang="en-GB" dirty="0" smtClean="0"/>
              <a:t>Wrapping up</a:t>
            </a:r>
            <a:r>
              <a:rPr lang="en-GB" dirty="0" smtClean="0"/>
              <a:t/>
            </a:r>
            <a:br>
              <a:rPr lang="en-GB" dirty="0" smtClean="0"/>
            </a:br>
            <a:r>
              <a:rPr lang="en-GB" dirty="0" smtClean="0"/>
              <a:t/>
            </a:r>
            <a:br>
              <a:rPr lang="en-GB" dirty="0" smtClean="0"/>
            </a:br>
            <a:endParaRPr lang="en-GB" sz="31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136742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Possible next steps</a:t>
            </a:r>
            <a:endParaRPr lang="en-GB"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90891" y="1385024"/>
            <a:ext cx="7382905" cy="4677428"/>
          </a:xfrm>
        </p:spPr>
      </p:pic>
      <p:sp>
        <p:nvSpPr>
          <p:cNvPr id="4" name="Rectangle 3"/>
          <p:cNvSpPr/>
          <p:nvPr/>
        </p:nvSpPr>
        <p:spPr>
          <a:xfrm>
            <a:off x="5796136" y="6525362"/>
            <a:ext cx="3211072" cy="307777"/>
          </a:xfrm>
          <a:prstGeom prst="rect">
            <a:avLst/>
          </a:prstGeom>
        </p:spPr>
        <p:txBody>
          <a:bodyPr wrap="none">
            <a:spAutoFit/>
          </a:bodyPr>
          <a:lstStyle/>
          <a:p>
            <a:r>
              <a:rPr lang="en-GB" sz="1400" b="1" dirty="0">
                <a:hlinkClick r:id="rId4"/>
              </a:rPr>
              <a:t>http://researchdata.jiscinvolve.org/wp</a:t>
            </a:r>
            <a:r>
              <a:rPr lang="en-GB" sz="1400" b="1" dirty="0" smtClean="0">
                <a:hlinkClick r:id="rId4"/>
              </a:rPr>
              <a:t>/</a:t>
            </a:r>
            <a:r>
              <a:rPr lang="en-GB" sz="1400" b="1" dirty="0" smtClean="0"/>
              <a:t> </a:t>
            </a:r>
            <a:endParaRPr lang="en-GB" sz="1400" b="1" dirty="0"/>
          </a:p>
        </p:txBody>
      </p:sp>
    </p:spTree>
    <p:extLst>
      <p:ext uri="{BB962C8B-B14F-4D97-AF65-F5344CB8AC3E}">
        <p14:creationId xmlns:p14="http://schemas.microsoft.com/office/powerpoint/2010/main" val="19014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Possible next steps</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71600" y="2276872"/>
            <a:ext cx="7493841" cy="2448272"/>
          </a:xfrm>
        </p:spPr>
      </p:pic>
    </p:spTree>
    <p:extLst>
      <p:ext uri="{BB962C8B-B14F-4D97-AF65-F5344CB8AC3E}">
        <p14:creationId xmlns:p14="http://schemas.microsoft.com/office/powerpoint/2010/main" val="2903841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Summing up </a:t>
            </a:r>
            <a:endParaRPr lang="en-GB" dirty="0"/>
          </a:p>
        </p:txBody>
      </p:sp>
      <p:sp>
        <p:nvSpPr>
          <p:cNvPr id="3" name="Content Placeholder 2"/>
          <p:cNvSpPr>
            <a:spLocks noGrp="1"/>
          </p:cNvSpPr>
          <p:nvPr>
            <p:ph idx="1"/>
          </p:nvPr>
        </p:nvSpPr>
        <p:spPr>
          <a:xfrm>
            <a:off x="440356" y="1412776"/>
            <a:ext cx="8229600" cy="4997165"/>
          </a:xfrm>
        </p:spPr>
        <p:txBody>
          <a:bodyPr>
            <a:normAutofit fontScale="70000" lnSpcReduction="20000"/>
          </a:bodyPr>
          <a:lstStyle/>
          <a:p>
            <a:pPr>
              <a:lnSpc>
                <a:spcPct val="170000"/>
              </a:lnSpc>
            </a:pPr>
            <a:r>
              <a:rPr lang="en-GB" dirty="0" smtClean="0"/>
              <a:t>Understand your organisational context</a:t>
            </a:r>
          </a:p>
          <a:p>
            <a:pPr>
              <a:lnSpc>
                <a:spcPct val="170000"/>
              </a:lnSpc>
            </a:pPr>
            <a:r>
              <a:rPr lang="en-GB" dirty="0" smtClean="0"/>
              <a:t>User requirements need to be gathered and refined over time for each user community</a:t>
            </a:r>
          </a:p>
          <a:p>
            <a:pPr>
              <a:lnSpc>
                <a:spcPct val="170000"/>
              </a:lnSpc>
            </a:pPr>
            <a:r>
              <a:rPr lang="en-GB" dirty="0" smtClean="0"/>
              <a:t>Balance your service offer against resources available and strategic objectives</a:t>
            </a:r>
          </a:p>
          <a:p>
            <a:pPr>
              <a:lnSpc>
                <a:spcPct val="170000"/>
              </a:lnSpc>
            </a:pPr>
            <a:r>
              <a:rPr lang="en-GB" dirty="0" smtClean="0"/>
              <a:t>Re-assess scope as you roll out pilot services - learn through your own experience and from your peers</a:t>
            </a:r>
          </a:p>
          <a:p>
            <a:pPr>
              <a:lnSpc>
                <a:spcPct val="170000"/>
              </a:lnSpc>
            </a:pPr>
            <a:r>
              <a:rPr lang="en-GB" dirty="0" smtClean="0"/>
              <a:t>Contextualise costs when making the business case</a:t>
            </a:r>
          </a:p>
          <a:p>
            <a:pPr>
              <a:lnSpc>
                <a:spcPct val="170000"/>
              </a:lnSpc>
            </a:pPr>
            <a:r>
              <a:rPr lang="en-GB" dirty="0" smtClean="0"/>
              <a:t>Plan to review and revise business model over time </a:t>
            </a:r>
            <a:endParaRPr lang="en-GB" dirty="0"/>
          </a:p>
        </p:txBody>
      </p:sp>
    </p:spTree>
    <p:extLst>
      <p:ext uri="{BB962C8B-B14F-4D97-AF65-F5344CB8AC3E}">
        <p14:creationId xmlns:p14="http://schemas.microsoft.com/office/powerpoint/2010/main" val="4043037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03350" y="1268413"/>
            <a:ext cx="5832475" cy="914400"/>
          </a:xfrm>
        </p:spPr>
        <p:txBody>
          <a:bodyPr/>
          <a:lstStyle/>
          <a:p>
            <a:pPr eaLnBrk="1" hangingPunct="1"/>
            <a:r>
              <a:rPr lang="en-GB" altLang="en-US" smtClean="0"/>
              <a:t>Thanks for listening!</a:t>
            </a:r>
          </a:p>
        </p:txBody>
      </p:sp>
      <p:sp>
        <p:nvSpPr>
          <p:cNvPr id="22531" name="Rectangle 3"/>
          <p:cNvSpPr>
            <a:spLocks noGrp="1" noChangeArrowheads="1"/>
          </p:cNvSpPr>
          <p:nvPr>
            <p:ph idx="1"/>
          </p:nvPr>
        </p:nvSpPr>
        <p:spPr>
          <a:xfrm>
            <a:off x="684213" y="3068638"/>
            <a:ext cx="7127875" cy="3384550"/>
          </a:xfrm>
        </p:spPr>
        <p:txBody>
          <a:bodyPr rtlCol="0">
            <a:normAutofit lnSpcReduction="10000"/>
          </a:bodyPr>
          <a:lstStyle/>
          <a:p>
            <a:pPr eaLnBrk="1" fontAlgn="auto" hangingPunct="1">
              <a:spcAft>
                <a:spcPts val="0"/>
              </a:spcAft>
              <a:buFontTx/>
              <a:buNone/>
              <a:defRPr/>
            </a:pPr>
            <a:endParaRPr lang="en-GB" sz="2400" dirty="0" smtClean="0">
              <a:solidFill>
                <a:srgbClr val="FC6204"/>
              </a:solidFill>
            </a:endParaRPr>
          </a:p>
          <a:p>
            <a:pPr algn="ctr" eaLnBrk="1" fontAlgn="auto" hangingPunct="1">
              <a:spcAft>
                <a:spcPts val="0"/>
              </a:spcAft>
              <a:buFontTx/>
              <a:buNone/>
              <a:defRPr/>
            </a:pPr>
            <a:r>
              <a:rPr lang="en-GB" sz="2800" dirty="0" smtClean="0"/>
              <a:t>DCC guidance, tools and case studies:</a:t>
            </a:r>
          </a:p>
          <a:p>
            <a:pPr algn="ctr" eaLnBrk="1" fontAlgn="auto" hangingPunct="1">
              <a:spcAft>
                <a:spcPts val="0"/>
              </a:spcAft>
              <a:buFontTx/>
              <a:buNone/>
              <a:defRPr/>
            </a:pPr>
            <a:r>
              <a:rPr lang="en-GB" sz="2800" dirty="0" smtClean="0">
                <a:hlinkClick r:id="rId3"/>
              </a:rPr>
              <a:t>www.dcc.ac.uk/resources</a:t>
            </a:r>
            <a:endParaRPr lang="en-GB" sz="2800" dirty="0" smtClean="0"/>
          </a:p>
          <a:p>
            <a:pPr algn="ctr" eaLnBrk="1" fontAlgn="auto" hangingPunct="1">
              <a:spcAft>
                <a:spcPts val="0"/>
              </a:spcAft>
              <a:buFontTx/>
              <a:buNone/>
              <a:defRPr/>
            </a:pPr>
            <a:endParaRPr lang="en-GB" sz="3600" u="sng" dirty="0">
              <a:solidFill>
                <a:srgbClr val="0096E3"/>
              </a:solidFill>
            </a:endParaRPr>
          </a:p>
          <a:p>
            <a:pPr algn="ctr" eaLnBrk="1" fontAlgn="auto" hangingPunct="1">
              <a:spcAft>
                <a:spcPts val="0"/>
              </a:spcAft>
              <a:buFont typeface="Arial" panose="020B0604020202020204" pitchFamily="34" charset="0"/>
              <a:buNone/>
              <a:defRPr/>
            </a:pPr>
            <a:r>
              <a:rPr lang="en-GB" sz="2800" dirty="0"/>
              <a:t>Follow us on </a:t>
            </a:r>
            <a:r>
              <a:rPr lang="en-GB" sz="2800" dirty="0" smtClean="0"/>
              <a:t>twitter:</a:t>
            </a:r>
          </a:p>
          <a:p>
            <a:pPr algn="ctr" eaLnBrk="1" fontAlgn="auto" hangingPunct="1">
              <a:spcAft>
                <a:spcPts val="0"/>
              </a:spcAft>
              <a:buFont typeface="Arial" panose="020B0604020202020204" pitchFamily="34" charset="0"/>
              <a:buNone/>
              <a:defRPr/>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defRPr/>
            </a:pPr>
            <a:r>
              <a:rPr lang="en-GB" sz="2400" dirty="0" smtClean="0"/>
              <a:t>	</a:t>
            </a:r>
          </a:p>
          <a:p>
            <a:pPr eaLnBrk="1" fontAlgn="auto" hangingPunct="1">
              <a:spcAft>
                <a:spcPts val="0"/>
              </a:spcAft>
              <a:buFontTx/>
              <a:buNone/>
              <a:defRPr/>
            </a:pPr>
            <a:endParaRPr lang="en-GB" sz="2000" dirty="0" smtClean="0"/>
          </a:p>
          <a:p>
            <a:pPr eaLnBrk="1" fontAlgn="auto" hangingPunct="1">
              <a:spcAft>
                <a:spcPts val="0"/>
              </a:spcAft>
              <a:buFontTx/>
              <a:buNone/>
              <a:defRPr/>
            </a:pPr>
            <a:endParaRPr lang="en-GB" sz="2400" dirty="0" smtClean="0"/>
          </a:p>
        </p:txBody>
      </p:sp>
      <p:pic>
        <p:nvPicPr>
          <p:cNvPr id="30724"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1013" y="0"/>
            <a:ext cx="1042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4198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RDM services - getting the balance righ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RDM services - getting the balance right</Template>
  <TotalTime>3211</TotalTime>
  <Words>255</Words>
  <Application>Microsoft Office PowerPoint</Application>
  <PresentationFormat>On-screen Show (4:3)</PresentationFormat>
  <Paragraphs>30</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RDM services - getting the balance right</vt:lpstr>
      <vt:lpstr>Wrapping up  </vt:lpstr>
      <vt:lpstr>Possible next steps</vt:lpstr>
      <vt:lpstr>Possible next steps</vt:lpstr>
      <vt:lpstr>Summing up </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47</cp:revision>
  <cp:lastPrinted>2016-01-11T12:50:33Z</cp:lastPrinted>
  <dcterms:created xsi:type="dcterms:W3CDTF">2016-02-09T16:09:23Z</dcterms:created>
  <dcterms:modified xsi:type="dcterms:W3CDTF">2016-02-25T16:05:10Z</dcterms:modified>
</cp:coreProperties>
</file>